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2219900" cy="46080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240"/>
    <a:srgbClr val="E30613"/>
    <a:srgbClr val="FFED00"/>
    <a:srgbClr val="4F84C5"/>
    <a:srgbClr val="4F85C5"/>
    <a:srgbClr val="ECEC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5C8D29-5A35-4E6B-8914-A836EBE80095}" v="21" dt="2025-02-23T22:39:30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25" d="100"/>
          <a:sy n="25" d="100"/>
        </p:scale>
        <p:origin x="3852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6493" y="7541396"/>
            <a:ext cx="27386915" cy="16042793"/>
          </a:xfrm>
        </p:spPr>
        <p:txBody>
          <a:bodyPr anchor="b"/>
          <a:lstStyle>
            <a:lvl1pPr algn="ctr">
              <a:defRPr sz="211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7488" y="24202860"/>
            <a:ext cx="24164925" cy="11125418"/>
          </a:xfrm>
        </p:spPr>
        <p:txBody>
          <a:bodyPr/>
          <a:lstStyle>
            <a:lvl1pPr marL="0" indent="0" algn="ctr">
              <a:buNone/>
              <a:defRPr sz="8457"/>
            </a:lvl1pPr>
            <a:lvl2pPr marL="1610990" indent="0" algn="ctr">
              <a:buNone/>
              <a:defRPr sz="7047"/>
            </a:lvl2pPr>
            <a:lvl3pPr marL="3221980" indent="0" algn="ctr">
              <a:buNone/>
              <a:defRPr sz="6342"/>
            </a:lvl3pPr>
            <a:lvl4pPr marL="4832970" indent="0" algn="ctr">
              <a:buNone/>
              <a:defRPr sz="5638"/>
            </a:lvl4pPr>
            <a:lvl5pPr marL="6443960" indent="0" algn="ctr">
              <a:buNone/>
              <a:defRPr sz="5638"/>
            </a:lvl5pPr>
            <a:lvl6pPr marL="8054950" indent="0" algn="ctr">
              <a:buNone/>
              <a:defRPr sz="5638"/>
            </a:lvl6pPr>
            <a:lvl7pPr marL="9665940" indent="0" algn="ctr">
              <a:buNone/>
              <a:defRPr sz="5638"/>
            </a:lvl7pPr>
            <a:lvl8pPr marL="11276929" indent="0" algn="ctr">
              <a:buNone/>
              <a:defRPr sz="5638"/>
            </a:lvl8pPr>
            <a:lvl9pPr marL="12887919" indent="0" algn="ctr">
              <a:buNone/>
              <a:defRPr sz="5638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09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209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057368" y="2453352"/>
            <a:ext cx="6947416" cy="3905097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15120" y="2453352"/>
            <a:ext cx="20439499" cy="3905097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994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060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8339" y="11488104"/>
            <a:ext cx="27789664" cy="19168148"/>
          </a:xfrm>
        </p:spPr>
        <p:txBody>
          <a:bodyPr anchor="b"/>
          <a:lstStyle>
            <a:lvl1pPr>
              <a:defRPr sz="211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8339" y="30837590"/>
            <a:ext cx="27789664" cy="10080076"/>
          </a:xfrm>
        </p:spPr>
        <p:txBody>
          <a:bodyPr/>
          <a:lstStyle>
            <a:lvl1pPr marL="0" indent="0">
              <a:buNone/>
              <a:defRPr sz="8457">
                <a:solidFill>
                  <a:schemeClr val="tx1"/>
                </a:solidFill>
              </a:defRPr>
            </a:lvl1pPr>
            <a:lvl2pPr marL="1610990" indent="0">
              <a:buNone/>
              <a:defRPr sz="7047">
                <a:solidFill>
                  <a:schemeClr val="tx1">
                    <a:tint val="75000"/>
                  </a:schemeClr>
                </a:solidFill>
              </a:defRPr>
            </a:lvl2pPr>
            <a:lvl3pPr marL="3221980" indent="0">
              <a:buNone/>
              <a:defRPr sz="6342">
                <a:solidFill>
                  <a:schemeClr val="tx1">
                    <a:tint val="75000"/>
                  </a:schemeClr>
                </a:solidFill>
              </a:defRPr>
            </a:lvl3pPr>
            <a:lvl4pPr marL="4832970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4pPr>
            <a:lvl5pPr marL="6443960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5pPr>
            <a:lvl6pPr marL="8054950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6pPr>
            <a:lvl7pPr marL="9665940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7pPr>
            <a:lvl8pPr marL="11276929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8pPr>
            <a:lvl9pPr marL="12887919" indent="0">
              <a:buNone/>
              <a:defRPr sz="5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974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5118" y="12266763"/>
            <a:ext cx="13693458" cy="292375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11324" y="12266763"/>
            <a:ext cx="13693458" cy="292375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964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315" y="2453363"/>
            <a:ext cx="27789664" cy="890674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9318" y="11296092"/>
            <a:ext cx="13630526" cy="5536040"/>
          </a:xfrm>
        </p:spPr>
        <p:txBody>
          <a:bodyPr anchor="b"/>
          <a:lstStyle>
            <a:lvl1pPr marL="0" indent="0">
              <a:buNone/>
              <a:defRPr sz="8457" b="1"/>
            </a:lvl1pPr>
            <a:lvl2pPr marL="1610990" indent="0">
              <a:buNone/>
              <a:defRPr sz="7047" b="1"/>
            </a:lvl2pPr>
            <a:lvl3pPr marL="3221980" indent="0">
              <a:buNone/>
              <a:defRPr sz="6342" b="1"/>
            </a:lvl3pPr>
            <a:lvl4pPr marL="4832970" indent="0">
              <a:buNone/>
              <a:defRPr sz="5638" b="1"/>
            </a:lvl4pPr>
            <a:lvl5pPr marL="6443960" indent="0">
              <a:buNone/>
              <a:defRPr sz="5638" b="1"/>
            </a:lvl5pPr>
            <a:lvl6pPr marL="8054950" indent="0">
              <a:buNone/>
              <a:defRPr sz="5638" b="1"/>
            </a:lvl6pPr>
            <a:lvl7pPr marL="9665940" indent="0">
              <a:buNone/>
              <a:defRPr sz="5638" b="1"/>
            </a:lvl7pPr>
            <a:lvl8pPr marL="11276929" indent="0">
              <a:buNone/>
              <a:defRPr sz="5638" b="1"/>
            </a:lvl8pPr>
            <a:lvl9pPr marL="12887919" indent="0">
              <a:buNone/>
              <a:defRPr sz="563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19318" y="16832132"/>
            <a:ext cx="13630526" cy="247575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311326" y="11296092"/>
            <a:ext cx="13697654" cy="5536040"/>
          </a:xfrm>
        </p:spPr>
        <p:txBody>
          <a:bodyPr anchor="b"/>
          <a:lstStyle>
            <a:lvl1pPr marL="0" indent="0">
              <a:buNone/>
              <a:defRPr sz="8457" b="1"/>
            </a:lvl1pPr>
            <a:lvl2pPr marL="1610990" indent="0">
              <a:buNone/>
              <a:defRPr sz="7047" b="1"/>
            </a:lvl2pPr>
            <a:lvl3pPr marL="3221980" indent="0">
              <a:buNone/>
              <a:defRPr sz="6342" b="1"/>
            </a:lvl3pPr>
            <a:lvl4pPr marL="4832970" indent="0">
              <a:buNone/>
              <a:defRPr sz="5638" b="1"/>
            </a:lvl4pPr>
            <a:lvl5pPr marL="6443960" indent="0">
              <a:buNone/>
              <a:defRPr sz="5638" b="1"/>
            </a:lvl5pPr>
            <a:lvl6pPr marL="8054950" indent="0">
              <a:buNone/>
              <a:defRPr sz="5638" b="1"/>
            </a:lvl6pPr>
            <a:lvl7pPr marL="9665940" indent="0">
              <a:buNone/>
              <a:defRPr sz="5638" b="1"/>
            </a:lvl7pPr>
            <a:lvl8pPr marL="11276929" indent="0">
              <a:buNone/>
              <a:defRPr sz="5638" b="1"/>
            </a:lvl8pPr>
            <a:lvl9pPr marL="12887919" indent="0">
              <a:buNone/>
              <a:defRPr sz="563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311326" y="16832132"/>
            <a:ext cx="13697654" cy="247575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3322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250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197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315" y="3072024"/>
            <a:ext cx="10391756" cy="10752085"/>
          </a:xfrm>
        </p:spPr>
        <p:txBody>
          <a:bodyPr anchor="b"/>
          <a:lstStyle>
            <a:lvl1pPr>
              <a:defRPr sz="1127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7654" y="6634729"/>
            <a:ext cx="16311324" cy="32746925"/>
          </a:xfrm>
        </p:spPr>
        <p:txBody>
          <a:bodyPr/>
          <a:lstStyle>
            <a:lvl1pPr>
              <a:defRPr sz="11276"/>
            </a:lvl1pPr>
            <a:lvl2pPr>
              <a:defRPr sz="9866"/>
            </a:lvl2pPr>
            <a:lvl3pPr>
              <a:defRPr sz="8457"/>
            </a:lvl3pPr>
            <a:lvl4pPr>
              <a:defRPr sz="7047"/>
            </a:lvl4pPr>
            <a:lvl5pPr>
              <a:defRPr sz="7047"/>
            </a:lvl5pPr>
            <a:lvl6pPr>
              <a:defRPr sz="7047"/>
            </a:lvl6pPr>
            <a:lvl7pPr>
              <a:defRPr sz="7047"/>
            </a:lvl7pPr>
            <a:lvl8pPr>
              <a:defRPr sz="7047"/>
            </a:lvl8pPr>
            <a:lvl9pPr>
              <a:defRPr sz="704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19315" y="13824109"/>
            <a:ext cx="10391756" cy="25610872"/>
          </a:xfrm>
        </p:spPr>
        <p:txBody>
          <a:bodyPr/>
          <a:lstStyle>
            <a:lvl1pPr marL="0" indent="0">
              <a:buNone/>
              <a:defRPr sz="5638"/>
            </a:lvl1pPr>
            <a:lvl2pPr marL="1610990" indent="0">
              <a:buNone/>
              <a:defRPr sz="4933"/>
            </a:lvl2pPr>
            <a:lvl3pPr marL="3221980" indent="0">
              <a:buNone/>
              <a:defRPr sz="4228"/>
            </a:lvl3pPr>
            <a:lvl4pPr marL="4832970" indent="0">
              <a:buNone/>
              <a:defRPr sz="3524"/>
            </a:lvl4pPr>
            <a:lvl5pPr marL="6443960" indent="0">
              <a:buNone/>
              <a:defRPr sz="3524"/>
            </a:lvl5pPr>
            <a:lvl6pPr marL="8054950" indent="0">
              <a:buNone/>
              <a:defRPr sz="3524"/>
            </a:lvl6pPr>
            <a:lvl7pPr marL="9665940" indent="0">
              <a:buNone/>
              <a:defRPr sz="3524"/>
            </a:lvl7pPr>
            <a:lvl8pPr marL="11276929" indent="0">
              <a:buNone/>
              <a:defRPr sz="3524"/>
            </a:lvl8pPr>
            <a:lvl9pPr marL="12887919" indent="0">
              <a:buNone/>
              <a:defRPr sz="352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661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315" y="3072024"/>
            <a:ext cx="10391756" cy="10752085"/>
          </a:xfrm>
        </p:spPr>
        <p:txBody>
          <a:bodyPr anchor="b"/>
          <a:lstStyle>
            <a:lvl1pPr>
              <a:defRPr sz="1127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97654" y="6634729"/>
            <a:ext cx="16311324" cy="32746925"/>
          </a:xfrm>
        </p:spPr>
        <p:txBody>
          <a:bodyPr anchor="t"/>
          <a:lstStyle>
            <a:lvl1pPr marL="0" indent="0">
              <a:buNone/>
              <a:defRPr sz="11276"/>
            </a:lvl1pPr>
            <a:lvl2pPr marL="1610990" indent="0">
              <a:buNone/>
              <a:defRPr sz="9866"/>
            </a:lvl2pPr>
            <a:lvl3pPr marL="3221980" indent="0">
              <a:buNone/>
              <a:defRPr sz="8457"/>
            </a:lvl3pPr>
            <a:lvl4pPr marL="4832970" indent="0">
              <a:buNone/>
              <a:defRPr sz="7047"/>
            </a:lvl4pPr>
            <a:lvl5pPr marL="6443960" indent="0">
              <a:buNone/>
              <a:defRPr sz="7047"/>
            </a:lvl5pPr>
            <a:lvl6pPr marL="8054950" indent="0">
              <a:buNone/>
              <a:defRPr sz="7047"/>
            </a:lvl6pPr>
            <a:lvl7pPr marL="9665940" indent="0">
              <a:buNone/>
              <a:defRPr sz="7047"/>
            </a:lvl7pPr>
            <a:lvl8pPr marL="11276929" indent="0">
              <a:buNone/>
              <a:defRPr sz="7047"/>
            </a:lvl8pPr>
            <a:lvl9pPr marL="12887919" indent="0">
              <a:buNone/>
              <a:defRPr sz="704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19315" y="13824109"/>
            <a:ext cx="10391756" cy="25610872"/>
          </a:xfrm>
        </p:spPr>
        <p:txBody>
          <a:bodyPr/>
          <a:lstStyle>
            <a:lvl1pPr marL="0" indent="0">
              <a:buNone/>
              <a:defRPr sz="5638"/>
            </a:lvl1pPr>
            <a:lvl2pPr marL="1610990" indent="0">
              <a:buNone/>
              <a:defRPr sz="4933"/>
            </a:lvl2pPr>
            <a:lvl3pPr marL="3221980" indent="0">
              <a:buNone/>
              <a:defRPr sz="4228"/>
            </a:lvl3pPr>
            <a:lvl4pPr marL="4832970" indent="0">
              <a:buNone/>
              <a:defRPr sz="3524"/>
            </a:lvl4pPr>
            <a:lvl5pPr marL="6443960" indent="0">
              <a:buNone/>
              <a:defRPr sz="3524"/>
            </a:lvl5pPr>
            <a:lvl6pPr marL="8054950" indent="0">
              <a:buNone/>
              <a:defRPr sz="3524"/>
            </a:lvl6pPr>
            <a:lvl7pPr marL="9665940" indent="0">
              <a:buNone/>
              <a:defRPr sz="3524"/>
            </a:lvl7pPr>
            <a:lvl8pPr marL="11276929" indent="0">
              <a:buNone/>
              <a:defRPr sz="3524"/>
            </a:lvl8pPr>
            <a:lvl9pPr marL="12887919" indent="0">
              <a:buNone/>
              <a:defRPr sz="352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015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15118" y="2453363"/>
            <a:ext cx="27789664" cy="8906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5118" y="12266763"/>
            <a:ext cx="27789664" cy="29237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15118" y="42709680"/>
            <a:ext cx="7249478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E76DD-B87C-4884-B207-4AD077B02606}" type="datetimeFigureOut">
              <a:rPr lang="de-CH" smtClean="0"/>
              <a:t>08.04.2025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72842" y="42709680"/>
            <a:ext cx="10874216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755304" y="42709680"/>
            <a:ext cx="7249478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5915E-474D-472A-9B98-2A3B8B3380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633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1980" rtl="0" eaLnBrk="1" latinLnBrk="0" hangingPunct="1">
        <a:lnSpc>
          <a:spcPct val="90000"/>
        </a:lnSpc>
        <a:spcBef>
          <a:spcPct val="0"/>
        </a:spcBef>
        <a:buNone/>
        <a:defRPr sz="155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5495" indent="-805495" algn="l" defTabSz="3221980" rtl="0" eaLnBrk="1" latinLnBrk="0" hangingPunct="1">
        <a:lnSpc>
          <a:spcPct val="90000"/>
        </a:lnSpc>
        <a:spcBef>
          <a:spcPts val="3524"/>
        </a:spcBef>
        <a:buFont typeface="Arial" panose="020B0604020202020204" pitchFamily="34" charset="0"/>
        <a:buChar char="•"/>
        <a:defRPr sz="9866" kern="1200">
          <a:solidFill>
            <a:schemeClr val="tx1"/>
          </a:solidFill>
          <a:latin typeface="+mn-lt"/>
          <a:ea typeface="+mn-ea"/>
          <a:cs typeface="+mn-cs"/>
        </a:defRPr>
      </a:lvl1pPr>
      <a:lvl2pPr marL="2416485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8457" kern="1200">
          <a:solidFill>
            <a:schemeClr val="tx1"/>
          </a:solidFill>
          <a:latin typeface="+mn-lt"/>
          <a:ea typeface="+mn-ea"/>
          <a:cs typeface="+mn-cs"/>
        </a:defRPr>
      </a:lvl2pPr>
      <a:lvl3pPr marL="4027475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7047" kern="1200">
          <a:solidFill>
            <a:schemeClr val="tx1"/>
          </a:solidFill>
          <a:latin typeface="+mn-lt"/>
          <a:ea typeface="+mn-ea"/>
          <a:cs typeface="+mn-cs"/>
        </a:defRPr>
      </a:lvl3pPr>
      <a:lvl4pPr marL="5638465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4pPr>
      <a:lvl5pPr marL="7249455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5pPr>
      <a:lvl6pPr marL="8860445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6pPr>
      <a:lvl7pPr marL="10471434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7pPr>
      <a:lvl8pPr marL="12082424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8pPr>
      <a:lvl9pPr marL="13693414" indent="-805495" algn="l" defTabSz="3221980" rtl="0" eaLnBrk="1" latinLnBrk="0" hangingPunct="1">
        <a:lnSpc>
          <a:spcPct val="90000"/>
        </a:lnSpc>
        <a:spcBef>
          <a:spcPts val="1762"/>
        </a:spcBef>
        <a:buFont typeface="Arial" panose="020B0604020202020204" pitchFamily="34" charset="0"/>
        <a:buChar char="•"/>
        <a:defRPr sz="63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1pPr>
      <a:lvl2pPr marL="161099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2pPr>
      <a:lvl3pPr marL="322198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3pPr>
      <a:lvl4pPr marL="483297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4pPr>
      <a:lvl5pPr marL="644396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5pPr>
      <a:lvl6pPr marL="805495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6pPr>
      <a:lvl7pPr marL="9665940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7pPr>
      <a:lvl8pPr marL="11276929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8pPr>
      <a:lvl9pPr marL="12887919" algn="l" defTabSz="3221980" rtl="0" eaLnBrk="1" latinLnBrk="0" hangingPunct="1">
        <a:defRPr sz="63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xplosion: 14 Zacken 27">
            <a:extLst>
              <a:ext uri="{FF2B5EF4-FFF2-40B4-BE49-F238E27FC236}">
                <a16:creationId xmlns:a16="http://schemas.microsoft.com/office/drawing/2014/main" id="{F3D7CCE3-4BE5-429E-9FA4-4FD214F6FB59}"/>
              </a:ext>
            </a:extLst>
          </p:cNvPr>
          <p:cNvSpPr/>
          <p:nvPr/>
        </p:nvSpPr>
        <p:spPr>
          <a:xfrm>
            <a:off x="15366448" y="25584190"/>
            <a:ext cx="21571068" cy="6369629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Grössenwahnsinn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7" name="Explosion: 14 Zacken 26">
            <a:extLst>
              <a:ext uri="{FF2B5EF4-FFF2-40B4-BE49-F238E27FC236}">
                <a16:creationId xmlns:a16="http://schemas.microsoft.com/office/drawing/2014/main" id="{E2586E25-AE87-44D2-BDF5-E30DE0C9BFA1}"/>
              </a:ext>
            </a:extLst>
          </p:cNvPr>
          <p:cNvSpPr/>
          <p:nvPr/>
        </p:nvSpPr>
        <p:spPr>
          <a:xfrm>
            <a:off x="-1690777" y="13062280"/>
            <a:ext cx="23884318" cy="6369629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Verwaltungsausbau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6" name="Explosion: 8 Zacken 25">
            <a:extLst>
              <a:ext uri="{FF2B5EF4-FFF2-40B4-BE49-F238E27FC236}">
                <a16:creationId xmlns:a16="http://schemas.microsoft.com/office/drawing/2014/main" id="{7D110CC6-803D-4E43-85C9-AF3A74B540D2}"/>
              </a:ext>
            </a:extLst>
          </p:cNvPr>
          <p:cNvSpPr/>
          <p:nvPr/>
        </p:nvSpPr>
        <p:spPr>
          <a:xfrm rot="1642685">
            <a:off x="21704939" y="15995772"/>
            <a:ext cx="14658109" cy="4821382"/>
          </a:xfrm>
          <a:prstGeom prst="irregularSeal1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9600" b="1" dirty="0"/>
              <a:t>Generell 30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818431A8-3A21-456D-9598-C9CDA17FA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08" b="90000" l="2231" r="98789">
                        <a14:foregroundMark x1="97769" y1="87917" x2="86361" y2="83333"/>
                        <a14:foregroundMark x1="86361" y1="83333" x2="79350" y2="85208"/>
                        <a14:foregroundMark x1="79350" y1="85208" x2="70427" y2="84583"/>
                        <a14:foregroundMark x1="70427" y1="84583" x2="59592" y2="84583"/>
                        <a14:foregroundMark x1="59592" y1="84583" x2="28362" y2="82500"/>
                        <a14:foregroundMark x1="28362" y1="82500" x2="9242" y2="86250"/>
                        <a14:foregroundMark x1="9242" y1="86250" x2="4525" y2="80000"/>
                        <a14:foregroundMark x1="4525" y1="80000" x2="510" y2="46458"/>
                        <a14:foregroundMark x1="510" y1="46458" x2="8349" y2="18542"/>
                        <a14:foregroundMark x1="8349" y1="18542" x2="85150" y2="26875"/>
                        <a14:foregroundMark x1="85150" y1="26875" x2="92543" y2="34583"/>
                        <a14:foregroundMark x1="92543" y1="34583" x2="78011" y2="45625"/>
                        <a14:foregroundMark x1="78011" y1="45625" x2="52772" y2="42292"/>
                        <a14:foregroundMark x1="13894" y1="62708" x2="5481" y2="89375"/>
                        <a14:foregroundMark x1="5481" y1="89375" x2="2613" y2="87500"/>
                        <a14:foregroundMark x1="2613" y1="87500" x2="2294" y2="8333"/>
                        <a14:foregroundMark x1="95539" y1="93125" x2="96622" y2="89375"/>
                        <a14:foregroundMark x1="96622" y1="89375" x2="98980" y2="85208"/>
                        <a14:foregroundMark x1="98980" y1="85208" x2="98789" y2="7708"/>
                        <a14:foregroundMark x1="98789" y1="7708" x2="98789" y2="77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0" y="30286015"/>
            <a:ext cx="32219900" cy="15833797"/>
          </a:xfrm>
          <a:prstGeom prst="rect">
            <a:avLst/>
          </a:prstGeom>
        </p:spPr>
      </p:pic>
      <p:sp>
        <p:nvSpPr>
          <p:cNvPr id="23" name="Explosion: 14 Zacken 22">
            <a:extLst>
              <a:ext uri="{FF2B5EF4-FFF2-40B4-BE49-F238E27FC236}">
                <a16:creationId xmlns:a16="http://schemas.microsoft.com/office/drawing/2014/main" id="{717964E9-50C7-4836-9BEB-FD8245FF96AE}"/>
              </a:ext>
            </a:extLst>
          </p:cNvPr>
          <p:cNvSpPr/>
          <p:nvPr/>
        </p:nvSpPr>
        <p:spPr>
          <a:xfrm rot="19373214">
            <a:off x="23853103" y="7063250"/>
            <a:ext cx="11851262" cy="8204540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Denkmal-</a:t>
            </a:r>
            <a:b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de-DE" sz="96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schutz</a:t>
            </a:r>
            <a:endParaRPr lang="de-DE" sz="9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Explosion: 14 Zacken 21">
            <a:extLst>
              <a:ext uri="{FF2B5EF4-FFF2-40B4-BE49-F238E27FC236}">
                <a16:creationId xmlns:a16="http://schemas.microsoft.com/office/drawing/2014/main" id="{8E2E876C-F156-4928-B542-EFEB63EA0255}"/>
              </a:ext>
            </a:extLst>
          </p:cNvPr>
          <p:cNvSpPr/>
          <p:nvPr/>
        </p:nvSpPr>
        <p:spPr>
          <a:xfrm rot="20679122">
            <a:off x="-2545353" y="18826158"/>
            <a:ext cx="15223465" cy="5541818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Kosten-Explosionen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0" name="Explosion: 14 Zacken 19">
            <a:extLst>
              <a:ext uri="{FF2B5EF4-FFF2-40B4-BE49-F238E27FC236}">
                <a16:creationId xmlns:a16="http://schemas.microsoft.com/office/drawing/2014/main" id="{83015740-B4A8-46A9-B685-47B34AF9C0A8}"/>
              </a:ext>
            </a:extLst>
          </p:cNvPr>
          <p:cNvSpPr/>
          <p:nvPr/>
        </p:nvSpPr>
        <p:spPr>
          <a:xfrm rot="21060576">
            <a:off x="9279634" y="21104322"/>
            <a:ext cx="24107015" cy="6369629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Gebührenerhöhung</a:t>
            </a:r>
            <a:endParaRPr lang="de-CH" b="1" dirty="0">
              <a:solidFill>
                <a:srgbClr val="4F84C5"/>
              </a:solidFill>
            </a:endParaRPr>
          </a:p>
        </p:txBody>
      </p:sp>
      <p:sp>
        <p:nvSpPr>
          <p:cNvPr id="5" name="Explosion: 14 Zacken 4">
            <a:extLst>
              <a:ext uri="{FF2B5EF4-FFF2-40B4-BE49-F238E27FC236}">
                <a16:creationId xmlns:a16="http://schemas.microsoft.com/office/drawing/2014/main" id="{E68F69C5-C5C5-4AA4-BDCD-51D139476AE5}"/>
              </a:ext>
            </a:extLst>
          </p:cNvPr>
          <p:cNvSpPr/>
          <p:nvPr/>
        </p:nvSpPr>
        <p:spPr>
          <a:xfrm rot="20847449">
            <a:off x="-821535" y="433265"/>
            <a:ext cx="22626797" cy="6369629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6" name="Explosion: 8 Zacken 5">
            <a:extLst>
              <a:ext uri="{FF2B5EF4-FFF2-40B4-BE49-F238E27FC236}">
                <a16:creationId xmlns:a16="http://schemas.microsoft.com/office/drawing/2014/main" id="{61762355-F8D0-4D3C-8785-78ABBEE9710C}"/>
              </a:ext>
            </a:extLst>
          </p:cNvPr>
          <p:cNvSpPr/>
          <p:nvPr/>
        </p:nvSpPr>
        <p:spPr>
          <a:xfrm rot="820232">
            <a:off x="18388314" y="443028"/>
            <a:ext cx="14658109" cy="4821382"/>
          </a:xfrm>
          <a:prstGeom prst="irregularSeal1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9600" b="1" dirty="0"/>
              <a:t>Parkplatzabbau</a:t>
            </a:r>
          </a:p>
        </p:txBody>
      </p:sp>
      <p:sp>
        <p:nvSpPr>
          <p:cNvPr id="12" name="Explosion: 8 Zacken 11">
            <a:extLst>
              <a:ext uri="{FF2B5EF4-FFF2-40B4-BE49-F238E27FC236}">
                <a16:creationId xmlns:a16="http://schemas.microsoft.com/office/drawing/2014/main" id="{7BF48E58-459A-4622-9B0A-E01E83458A9F}"/>
              </a:ext>
            </a:extLst>
          </p:cNvPr>
          <p:cNvSpPr/>
          <p:nvPr/>
        </p:nvSpPr>
        <p:spPr>
          <a:xfrm rot="20346814">
            <a:off x="9150766" y="3956649"/>
            <a:ext cx="14658109" cy="4821382"/>
          </a:xfrm>
          <a:prstGeom prst="irregularSeal1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9600" b="1" dirty="0"/>
              <a:t>20er-Zonen</a:t>
            </a:r>
          </a:p>
        </p:txBody>
      </p:sp>
      <p:sp>
        <p:nvSpPr>
          <p:cNvPr id="13" name="Explosion: 14 Zacken 12">
            <a:extLst>
              <a:ext uri="{FF2B5EF4-FFF2-40B4-BE49-F238E27FC236}">
                <a16:creationId xmlns:a16="http://schemas.microsoft.com/office/drawing/2014/main" id="{32549F5C-55CE-4F5A-AE34-4625E1C3147F}"/>
              </a:ext>
            </a:extLst>
          </p:cNvPr>
          <p:cNvSpPr/>
          <p:nvPr/>
        </p:nvSpPr>
        <p:spPr>
          <a:xfrm rot="21365115">
            <a:off x="17227692" y="4277653"/>
            <a:ext cx="15858800" cy="5541818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Prunkbauten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14" name="Explosion: 14 Zacken 13">
            <a:extLst>
              <a:ext uri="{FF2B5EF4-FFF2-40B4-BE49-F238E27FC236}">
                <a16:creationId xmlns:a16="http://schemas.microsoft.com/office/drawing/2014/main" id="{D5B30D31-2D26-4AAD-AFA0-5CC0E11ED8EC}"/>
              </a:ext>
            </a:extLst>
          </p:cNvPr>
          <p:cNvSpPr/>
          <p:nvPr/>
        </p:nvSpPr>
        <p:spPr>
          <a:xfrm rot="21149952">
            <a:off x="6101361" y="19279614"/>
            <a:ext cx="17116985" cy="5541818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Sickertrottoirs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15" name="Explosion: 14 Zacken 14">
            <a:extLst>
              <a:ext uri="{FF2B5EF4-FFF2-40B4-BE49-F238E27FC236}">
                <a16:creationId xmlns:a16="http://schemas.microsoft.com/office/drawing/2014/main" id="{1C159D3B-16D3-41E7-B2CE-10AD8E679876}"/>
              </a:ext>
            </a:extLst>
          </p:cNvPr>
          <p:cNvSpPr/>
          <p:nvPr/>
        </p:nvSpPr>
        <p:spPr>
          <a:xfrm rot="409303">
            <a:off x="-1314980" y="7508513"/>
            <a:ext cx="15487642" cy="6945543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Asylzentrum</a:t>
            </a:r>
          </a:p>
          <a:p>
            <a:pPr algn="ctr"/>
            <a:r>
              <a:rPr lang="de-DE" sz="96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Oberillnau</a:t>
            </a:r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de-CH" b="1" dirty="0">
              <a:solidFill>
                <a:schemeClr val="bg1"/>
              </a:solidFill>
            </a:endParaRPr>
          </a:p>
        </p:txBody>
      </p:sp>
      <p:pic>
        <p:nvPicPr>
          <p:cNvPr id="17" name="Grafik 16" descr="Ein Bild, das Text, Grafiken, Cartoon, Clipart enthält.&#10;&#10;Automatisch generierte Beschreibung">
            <a:extLst>
              <a:ext uri="{FF2B5EF4-FFF2-40B4-BE49-F238E27FC236}">
                <a16:creationId xmlns:a16="http://schemas.microsoft.com/office/drawing/2014/main" id="{CDF91406-A0E1-43D5-8B04-7447076A10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1"/>
          <a:stretch/>
        </p:blipFill>
        <p:spPr>
          <a:xfrm>
            <a:off x="21992807" y="33361281"/>
            <a:ext cx="8057666" cy="4277409"/>
          </a:xfrm>
          <a:prstGeom prst="rect">
            <a:avLst/>
          </a:prstGeom>
        </p:spPr>
      </p:pic>
      <p:sp>
        <p:nvSpPr>
          <p:cNvPr id="21" name="Explosion: 14 Zacken 20">
            <a:extLst>
              <a:ext uri="{FF2B5EF4-FFF2-40B4-BE49-F238E27FC236}">
                <a16:creationId xmlns:a16="http://schemas.microsoft.com/office/drawing/2014/main" id="{81DBAA2B-C66F-4979-B9CE-F97DCDA9687F}"/>
              </a:ext>
            </a:extLst>
          </p:cNvPr>
          <p:cNvSpPr/>
          <p:nvPr/>
        </p:nvSpPr>
        <p:spPr>
          <a:xfrm rot="898460">
            <a:off x="-1467520" y="25234769"/>
            <a:ext cx="17824004" cy="6369629"/>
          </a:xfrm>
          <a:prstGeom prst="irregularSeal2">
            <a:avLst/>
          </a:prstGeom>
          <a:solidFill>
            <a:srgbClr val="E3061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Kein Dorfplatz für Illnau</a:t>
            </a:r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71D3893-9BC4-4C56-986A-BB0D0BB5E754}"/>
              </a:ext>
            </a:extLst>
          </p:cNvPr>
          <p:cNvSpPr txBox="1"/>
          <p:nvPr/>
        </p:nvSpPr>
        <p:spPr>
          <a:xfrm>
            <a:off x="898369" y="34521896"/>
            <a:ext cx="1840319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0" b="1" dirty="0"/>
              <a:t>… dann kandidiere für uns bei den</a:t>
            </a:r>
          </a:p>
          <a:p>
            <a:r>
              <a:rPr lang="de-CH" sz="10000" b="1" dirty="0"/>
              <a:t>Gemeindewahlen vom März 2026!</a:t>
            </a:r>
            <a:br>
              <a:rPr lang="de-CH" sz="8800" b="1" dirty="0"/>
            </a:br>
            <a:r>
              <a:rPr lang="de-CH" sz="2000" b="1" dirty="0"/>
              <a:t> </a:t>
            </a:r>
            <a:endParaRPr lang="de-CH" sz="8800" dirty="0"/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36 Sitze im Stadtparlament 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7 Sitze im Stadtrat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3 Sitze in der Baubehörde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6 Sitze in der Sozialbehörde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8 Sitze in der Schulpflege</a:t>
            </a:r>
            <a:endParaRPr lang="de-CH" sz="88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800248C-80F1-457E-9F18-819553B9DDF6}"/>
              </a:ext>
            </a:extLst>
          </p:cNvPr>
          <p:cNvSpPr txBox="1"/>
          <p:nvPr/>
        </p:nvSpPr>
        <p:spPr>
          <a:xfrm rot="5400000">
            <a:off x="25104844" y="38981265"/>
            <a:ext cx="117349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6000" dirty="0"/>
              <a:t>svp-illnau-effretikon.ch/wahlen-2026</a:t>
            </a:r>
          </a:p>
        </p:txBody>
      </p:sp>
      <p:pic>
        <p:nvPicPr>
          <p:cNvPr id="29" name="Grafik 28" descr="Ein Bild, das Muster, Quadrat, Pixel, Kreuzworträtsel enthält.&#10;&#10;Automatisch generierte Beschreibung">
            <a:extLst>
              <a:ext uri="{FF2B5EF4-FFF2-40B4-BE49-F238E27FC236}">
                <a16:creationId xmlns:a16="http://schemas.microsoft.com/office/drawing/2014/main" id="{5B3B69DD-A6EC-4385-A12F-310BE3E2D2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651" y="37685909"/>
            <a:ext cx="7800069" cy="780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0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xplosion: 14 Zacken 30">
            <a:extLst>
              <a:ext uri="{FF2B5EF4-FFF2-40B4-BE49-F238E27FC236}">
                <a16:creationId xmlns:a16="http://schemas.microsoft.com/office/drawing/2014/main" id="{BF456611-2024-4A3D-B060-118F7D4C4BE9}"/>
              </a:ext>
            </a:extLst>
          </p:cNvPr>
          <p:cNvSpPr/>
          <p:nvPr/>
        </p:nvSpPr>
        <p:spPr>
          <a:xfrm>
            <a:off x="7077393" y="96106"/>
            <a:ext cx="14900237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30" name="Explosion: 8 Zacken 29">
            <a:extLst>
              <a:ext uri="{FF2B5EF4-FFF2-40B4-BE49-F238E27FC236}">
                <a16:creationId xmlns:a16="http://schemas.microsoft.com/office/drawing/2014/main" id="{9DC484AE-3A18-47A6-8EF2-A2FCF1A45408}"/>
              </a:ext>
            </a:extLst>
          </p:cNvPr>
          <p:cNvSpPr/>
          <p:nvPr/>
        </p:nvSpPr>
        <p:spPr>
          <a:xfrm rot="21032882">
            <a:off x="-2459848" y="11443647"/>
            <a:ext cx="14658109" cy="4821382"/>
          </a:xfrm>
          <a:prstGeom prst="irregularSeal1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600" b="1" dirty="0"/>
          </a:p>
        </p:txBody>
      </p:sp>
      <p:sp>
        <p:nvSpPr>
          <p:cNvPr id="21" name="Explosion: 14 Zacken 20">
            <a:extLst>
              <a:ext uri="{FF2B5EF4-FFF2-40B4-BE49-F238E27FC236}">
                <a16:creationId xmlns:a16="http://schemas.microsoft.com/office/drawing/2014/main" id="{81DBAA2B-C66F-4979-B9CE-F97DCDA9687F}"/>
              </a:ext>
            </a:extLst>
          </p:cNvPr>
          <p:cNvSpPr/>
          <p:nvPr/>
        </p:nvSpPr>
        <p:spPr>
          <a:xfrm rot="20764582">
            <a:off x="5888628" y="18636808"/>
            <a:ext cx="17824004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8" name="Explosion: 14 Zacken 27">
            <a:extLst>
              <a:ext uri="{FF2B5EF4-FFF2-40B4-BE49-F238E27FC236}">
                <a16:creationId xmlns:a16="http://schemas.microsoft.com/office/drawing/2014/main" id="{F3D7CCE3-4BE5-429E-9FA4-4FD214F6FB59}"/>
              </a:ext>
            </a:extLst>
          </p:cNvPr>
          <p:cNvSpPr/>
          <p:nvPr/>
        </p:nvSpPr>
        <p:spPr>
          <a:xfrm>
            <a:off x="16211732" y="25309882"/>
            <a:ext cx="19411575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7" name="Explosion: 14 Zacken 26">
            <a:extLst>
              <a:ext uri="{FF2B5EF4-FFF2-40B4-BE49-F238E27FC236}">
                <a16:creationId xmlns:a16="http://schemas.microsoft.com/office/drawing/2014/main" id="{E2586E25-AE87-44D2-BDF5-E30DE0C9BFA1}"/>
              </a:ext>
            </a:extLst>
          </p:cNvPr>
          <p:cNvSpPr/>
          <p:nvPr/>
        </p:nvSpPr>
        <p:spPr>
          <a:xfrm rot="898244">
            <a:off x="-1996373" y="25095249"/>
            <a:ext cx="18567537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6" name="Explosion: 8 Zacken 25">
            <a:extLst>
              <a:ext uri="{FF2B5EF4-FFF2-40B4-BE49-F238E27FC236}">
                <a16:creationId xmlns:a16="http://schemas.microsoft.com/office/drawing/2014/main" id="{7D110CC6-803D-4E43-85C9-AF3A74B540D2}"/>
              </a:ext>
            </a:extLst>
          </p:cNvPr>
          <p:cNvSpPr/>
          <p:nvPr/>
        </p:nvSpPr>
        <p:spPr>
          <a:xfrm rot="1642685">
            <a:off x="21704939" y="15995772"/>
            <a:ext cx="14658109" cy="4821382"/>
          </a:xfrm>
          <a:prstGeom prst="irregularSeal1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600" b="1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818431A8-3A21-456D-9598-C9CDA17FA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08" b="90000" l="2231" r="98789">
                        <a14:foregroundMark x1="97769" y1="87917" x2="86361" y2="83333"/>
                        <a14:foregroundMark x1="86361" y1="83333" x2="79350" y2="85208"/>
                        <a14:foregroundMark x1="79350" y1="85208" x2="70427" y2="84583"/>
                        <a14:foregroundMark x1="70427" y1="84583" x2="59592" y2="84583"/>
                        <a14:foregroundMark x1="59592" y1="84583" x2="28362" y2="82500"/>
                        <a14:foregroundMark x1="28362" y1="82500" x2="9242" y2="86250"/>
                        <a14:foregroundMark x1="9242" y1="86250" x2="4525" y2="80000"/>
                        <a14:foregroundMark x1="4525" y1="80000" x2="510" y2="46458"/>
                        <a14:foregroundMark x1="510" y1="46458" x2="8349" y2="18542"/>
                        <a14:foregroundMark x1="8349" y1="18542" x2="85150" y2="26875"/>
                        <a14:foregroundMark x1="85150" y1="26875" x2="92543" y2="34583"/>
                        <a14:foregroundMark x1="92543" y1="34583" x2="78011" y2="45625"/>
                        <a14:foregroundMark x1="78011" y1="45625" x2="52772" y2="42292"/>
                        <a14:foregroundMark x1="13894" y1="62708" x2="5481" y2="89375"/>
                        <a14:foregroundMark x1="5481" y1="89375" x2="2613" y2="87500"/>
                        <a14:foregroundMark x1="2613" y1="87500" x2="2294" y2="8333"/>
                        <a14:foregroundMark x1="95539" y1="93125" x2="96622" y2="89375"/>
                        <a14:foregroundMark x1="96622" y1="89375" x2="98980" y2="85208"/>
                        <a14:foregroundMark x1="98980" y1="85208" x2="98789" y2="7708"/>
                        <a14:foregroundMark x1="98789" y1="7708" x2="98789" y2="77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0" y="30286015"/>
            <a:ext cx="32219900" cy="15833797"/>
          </a:xfrm>
          <a:prstGeom prst="rect">
            <a:avLst/>
          </a:prstGeom>
        </p:spPr>
      </p:pic>
      <p:sp>
        <p:nvSpPr>
          <p:cNvPr id="23" name="Explosion: 14 Zacken 22">
            <a:extLst>
              <a:ext uri="{FF2B5EF4-FFF2-40B4-BE49-F238E27FC236}">
                <a16:creationId xmlns:a16="http://schemas.microsoft.com/office/drawing/2014/main" id="{717964E9-50C7-4836-9BEB-FD8245FF96AE}"/>
              </a:ext>
            </a:extLst>
          </p:cNvPr>
          <p:cNvSpPr/>
          <p:nvPr/>
        </p:nvSpPr>
        <p:spPr>
          <a:xfrm rot="19373214">
            <a:off x="22757638" y="6377412"/>
            <a:ext cx="13920662" cy="8204540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Explosion: 14 Zacken 21">
            <a:extLst>
              <a:ext uri="{FF2B5EF4-FFF2-40B4-BE49-F238E27FC236}">
                <a16:creationId xmlns:a16="http://schemas.microsoft.com/office/drawing/2014/main" id="{8E2E876C-F156-4928-B542-EFEB63EA0255}"/>
              </a:ext>
            </a:extLst>
          </p:cNvPr>
          <p:cNvSpPr/>
          <p:nvPr/>
        </p:nvSpPr>
        <p:spPr>
          <a:xfrm rot="20679122">
            <a:off x="-2545353" y="18826158"/>
            <a:ext cx="15223465" cy="5541818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20" name="Explosion: 14 Zacken 19">
            <a:extLst>
              <a:ext uri="{FF2B5EF4-FFF2-40B4-BE49-F238E27FC236}">
                <a16:creationId xmlns:a16="http://schemas.microsoft.com/office/drawing/2014/main" id="{83015740-B4A8-46A9-B685-47B34AF9C0A8}"/>
              </a:ext>
            </a:extLst>
          </p:cNvPr>
          <p:cNvSpPr/>
          <p:nvPr/>
        </p:nvSpPr>
        <p:spPr>
          <a:xfrm rot="21138625">
            <a:off x="13935668" y="20886183"/>
            <a:ext cx="18084992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rgbClr val="4F84C5"/>
              </a:solidFill>
            </a:endParaRPr>
          </a:p>
        </p:txBody>
      </p:sp>
      <p:sp>
        <p:nvSpPr>
          <p:cNvPr id="5" name="Explosion: 14 Zacken 4">
            <a:extLst>
              <a:ext uri="{FF2B5EF4-FFF2-40B4-BE49-F238E27FC236}">
                <a16:creationId xmlns:a16="http://schemas.microsoft.com/office/drawing/2014/main" id="{E68F69C5-C5C5-4AA4-BDCD-51D139476AE5}"/>
              </a:ext>
            </a:extLst>
          </p:cNvPr>
          <p:cNvSpPr/>
          <p:nvPr/>
        </p:nvSpPr>
        <p:spPr>
          <a:xfrm rot="20847449">
            <a:off x="-2308478" y="-26672"/>
            <a:ext cx="14900237" cy="6369629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6" name="Explosion: 8 Zacken 5">
            <a:extLst>
              <a:ext uri="{FF2B5EF4-FFF2-40B4-BE49-F238E27FC236}">
                <a16:creationId xmlns:a16="http://schemas.microsoft.com/office/drawing/2014/main" id="{61762355-F8D0-4D3C-8785-78ABBEE9710C}"/>
              </a:ext>
            </a:extLst>
          </p:cNvPr>
          <p:cNvSpPr/>
          <p:nvPr/>
        </p:nvSpPr>
        <p:spPr>
          <a:xfrm rot="820232">
            <a:off x="18388314" y="443028"/>
            <a:ext cx="14658109" cy="4821382"/>
          </a:xfrm>
          <a:prstGeom prst="irregularSeal1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600" b="1" dirty="0"/>
          </a:p>
        </p:txBody>
      </p:sp>
      <p:sp>
        <p:nvSpPr>
          <p:cNvPr id="12" name="Explosion: 8 Zacken 11">
            <a:extLst>
              <a:ext uri="{FF2B5EF4-FFF2-40B4-BE49-F238E27FC236}">
                <a16:creationId xmlns:a16="http://schemas.microsoft.com/office/drawing/2014/main" id="{7BF48E58-459A-4622-9B0A-E01E83458A9F}"/>
              </a:ext>
            </a:extLst>
          </p:cNvPr>
          <p:cNvSpPr/>
          <p:nvPr/>
        </p:nvSpPr>
        <p:spPr>
          <a:xfrm rot="20346814">
            <a:off x="9150766" y="3956649"/>
            <a:ext cx="14658109" cy="4821382"/>
          </a:xfrm>
          <a:prstGeom prst="irregularSeal1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600" b="1" dirty="0"/>
          </a:p>
        </p:txBody>
      </p:sp>
      <p:sp>
        <p:nvSpPr>
          <p:cNvPr id="13" name="Explosion: 14 Zacken 12">
            <a:extLst>
              <a:ext uri="{FF2B5EF4-FFF2-40B4-BE49-F238E27FC236}">
                <a16:creationId xmlns:a16="http://schemas.microsoft.com/office/drawing/2014/main" id="{32549F5C-55CE-4F5A-AE34-4625E1C3147F}"/>
              </a:ext>
            </a:extLst>
          </p:cNvPr>
          <p:cNvSpPr/>
          <p:nvPr/>
        </p:nvSpPr>
        <p:spPr>
          <a:xfrm rot="21365115">
            <a:off x="17225914" y="4225616"/>
            <a:ext cx="17383212" cy="5541818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14" name="Explosion: 14 Zacken 13">
            <a:extLst>
              <a:ext uri="{FF2B5EF4-FFF2-40B4-BE49-F238E27FC236}">
                <a16:creationId xmlns:a16="http://schemas.microsoft.com/office/drawing/2014/main" id="{D5B30D31-2D26-4AAD-AFA0-5CC0E11ED8EC}"/>
              </a:ext>
            </a:extLst>
          </p:cNvPr>
          <p:cNvSpPr/>
          <p:nvPr/>
        </p:nvSpPr>
        <p:spPr>
          <a:xfrm rot="21149952">
            <a:off x="-1234232" y="13825874"/>
            <a:ext cx="24695233" cy="5541818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sp>
        <p:nvSpPr>
          <p:cNvPr id="15" name="Explosion: 14 Zacken 14">
            <a:extLst>
              <a:ext uri="{FF2B5EF4-FFF2-40B4-BE49-F238E27FC236}">
                <a16:creationId xmlns:a16="http://schemas.microsoft.com/office/drawing/2014/main" id="{1C159D3B-16D3-41E7-B2CE-10AD8E679876}"/>
              </a:ext>
            </a:extLst>
          </p:cNvPr>
          <p:cNvSpPr/>
          <p:nvPr/>
        </p:nvSpPr>
        <p:spPr>
          <a:xfrm rot="409303">
            <a:off x="-2529082" y="6972828"/>
            <a:ext cx="20298004" cy="5541818"/>
          </a:xfrm>
          <a:prstGeom prst="irregularSeal2">
            <a:avLst/>
          </a:prstGeom>
          <a:solidFill>
            <a:srgbClr val="00924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bg1"/>
              </a:solidFill>
            </a:endParaRPr>
          </a:p>
        </p:txBody>
      </p:sp>
      <p:pic>
        <p:nvPicPr>
          <p:cNvPr id="17" name="Grafik 16" descr="Ein Bild, das Text, Grafiken, Cartoon, Clipart enthält.&#10;&#10;Automatisch generierte Beschreibung">
            <a:extLst>
              <a:ext uri="{FF2B5EF4-FFF2-40B4-BE49-F238E27FC236}">
                <a16:creationId xmlns:a16="http://schemas.microsoft.com/office/drawing/2014/main" id="{CDF91406-A0E1-43D5-8B04-7447076A10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1"/>
          <a:stretch/>
        </p:blipFill>
        <p:spPr>
          <a:xfrm>
            <a:off x="21992807" y="33361281"/>
            <a:ext cx="8057666" cy="4277409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A71D3893-9BC4-4C56-986A-BB0D0BB5E754}"/>
              </a:ext>
            </a:extLst>
          </p:cNvPr>
          <p:cNvSpPr txBox="1"/>
          <p:nvPr/>
        </p:nvSpPr>
        <p:spPr>
          <a:xfrm>
            <a:off x="898369" y="34521896"/>
            <a:ext cx="1840319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0" b="1" dirty="0"/>
              <a:t>… dann kandidiere für uns bei den</a:t>
            </a:r>
          </a:p>
          <a:p>
            <a:r>
              <a:rPr lang="de-CH" sz="10000" b="1" dirty="0"/>
              <a:t>Gemeindewahlen vom März 2026!</a:t>
            </a:r>
            <a:br>
              <a:rPr lang="de-CH" sz="8800" b="1" dirty="0"/>
            </a:br>
            <a:r>
              <a:rPr lang="de-CH" sz="2000" b="1" dirty="0"/>
              <a:t> </a:t>
            </a:r>
            <a:endParaRPr lang="de-CH" sz="8800" dirty="0"/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36 Sitze im Stadtparlament 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7 Sitze im Stadtrat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3 Sitze in der Baubehörde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6 Sitze in der Sozialbehörde</a:t>
            </a:r>
          </a:p>
          <a:p>
            <a:pPr marL="1143000" indent="-1143000">
              <a:buFont typeface="Wingdings" panose="05000000000000000000" pitchFamily="2" charset="2"/>
              <a:buChar char="§"/>
            </a:pPr>
            <a:r>
              <a:rPr lang="de-DE" sz="8800" dirty="0"/>
              <a:t>  8 Sitze in der Schulpflege</a:t>
            </a:r>
            <a:endParaRPr lang="de-CH" sz="88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800248C-80F1-457E-9F18-819553B9DDF6}"/>
              </a:ext>
            </a:extLst>
          </p:cNvPr>
          <p:cNvSpPr txBox="1"/>
          <p:nvPr/>
        </p:nvSpPr>
        <p:spPr>
          <a:xfrm rot="5400000">
            <a:off x="25104844" y="38981265"/>
            <a:ext cx="117349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6000" dirty="0"/>
              <a:t>svp-illnau-effretikon.ch/wahlen-2026</a:t>
            </a:r>
          </a:p>
        </p:txBody>
      </p:sp>
      <p:pic>
        <p:nvPicPr>
          <p:cNvPr id="29" name="Grafik 28" descr="Ein Bild, das Muster, Quadrat, Pixel, Kreuzworträtsel enthält.&#10;&#10;Automatisch generierte Beschreibung">
            <a:extLst>
              <a:ext uri="{FF2B5EF4-FFF2-40B4-BE49-F238E27FC236}">
                <a16:creationId xmlns:a16="http://schemas.microsoft.com/office/drawing/2014/main" id="{5B3B69DD-A6EC-4385-A12F-310BE3E2D2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651" y="37685909"/>
            <a:ext cx="7800069" cy="780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46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112</Words>
  <Application>Microsoft Office PowerPoint</Application>
  <PresentationFormat>Benutzerdefiniert</PresentationFormat>
  <Paragraphs>29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Binder Simon</dc:creator>
  <cp:lastModifiedBy>marcel.herrmann@svp-zuerich.ch</cp:lastModifiedBy>
  <cp:revision>8</cp:revision>
  <dcterms:created xsi:type="dcterms:W3CDTF">2025-02-20T22:22:56Z</dcterms:created>
  <dcterms:modified xsi:type="dcterms:W3CDTF">2025-04-08T13:57:54Z</dcterms:modified>
</cp:coreProperties>
</file>